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0826747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4571488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8-13, порывы 15-20 м/с. Температура воздуха ночью 12-14, днем 30-32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8-13, порывы 15-20 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14438</TotalTime>
  <Words>583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4057</cp:revision>
  <cp:lastPrinted>2021-07-01T03:56:27Z</cp:lastPrinted>
  <dcterms:created xsi:type="dcterms:W3CDTF">2018-03-27T06:03:00Z</dcterms:created>
  <dcterms:modified xsi:type="dcterms:W3CDTF">2026-04-24T06:35:23Z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